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9" r:id="rId4"/>
    <p:sldId id="257" r:id="rId5"/>
    <p:sldId id="260" r:id="rId6"/>
    <p:sldId id="263" r:id="rId7"/>
    <p:sldId id="261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4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2FB48B-3F79-7275-F649-8476316827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82452C2-2D0A-A8E9-C85D-8E4EF93CAD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9F2570-FB7E-47B7-1CAC-29EF18D4A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3F39EE2-4C2E-840A-F0FA-97FA8F2F3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ED088C2-FEDC-B368-B1D5-CE254ACE3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616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C3B6B7-F04B-CE65-C35C-5DD3D3DB4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CB57BBB-058D-A160-F70B-6A3330F0C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D28065-0042-81B4-240C-20B43705A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C210588-5A97-4EDB-B934-79435C303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DAC7CA-6A23-81EF-46C4-A0EB54BE9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6384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853D840-120D-C246-97D3-963A77158B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A262BA0-F8D9-87AF-E255-48AC33360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7DEC10-6230-C5F0-332A-A1F5B4F21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8AF175-F231-ECAD-9BDF-F6B7A4A82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DF5B632-479E-7045-002A-34D094338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3533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99F562-4DAC-1AC3-EBC2-E72F9F6E8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DB74B2-A5F0-81F3-1400-24430861F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BB1557-0DC3-5F1E-3FB5-BDA975162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E563587-5B8E-C6E9-401E-DB6FCD106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79BADF-E638-3399-92B1-20B386467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275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DAFF49-E06F-DAF3-F037-AEDC6CFA0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B8C0F1A-F094-D08F-3C0C-9EA1F7272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CD10524-56A9-89A6-0020-AC20B744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9FBE37-3643-BB8A-8185-B41924174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815273-CF22-C0FC-65A3-BB2DBE773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7739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477E0F-191B-33BC-A499-72DEF786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2236C9-5DA2-5A7D-D0F1-E6664E094C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E313C7-4CF9-F0A3-16D1-02082F60B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DCC7E17-4BEA-D5DB-D771-F073F6555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0EB94DB-4C07-1D8E-68BA-672711CC9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3A6FBE8-56C2-0319-AD59-5946A6BBE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255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5F790B-EEE3-8129-EC03-D2072E215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F0BBF66-2DAB-CB13-A2D2-D680685EB3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B623F94-C098-2576-F6F1-F1BBE335F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D8ABA2E-F4C0-4347-74BD-FBD5DFB5B4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1975F5E-D22C-9EB2-B8C7-2FD4EE5422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E822BD0-6D82-3D0F-598E-B0D89E859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E543C38-FDBE-CAE6-D7D0-2CF8D14D1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A56A0EF-0AF7-A345-17D7-835C5F698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797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3D1631-B2B4-EC00-B4DA-F49E73023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8F3CB0-E5B9-35D6-A37C-4A8D2DBBC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E9B2C66-1788-4725-8CEB-FAF75F3B9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90264CF-1C80-6E9C-6113-2E8695C8E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5624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9081D1E-987A-A404-3E55-A7E551335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863ACD9-183E-F5A7-E961-B3956E93D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D27038-E8B6-42BB-D0FB-8A4336B51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3420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BC38BF-8EAA-2876-47A6-DC0A1DAFC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0229942-9CE4-C450-15FA-D56C38DEB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3BB2572-2B65-CA04-FC00-3F83F1254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584D20B-BCF7-0AA7-79B6-BD1EA753E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573FF64-0254-FA4B-4372-B5F1D6DFD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26C7BC9-FD75-121C-5A04-6E0EF085C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4243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88F0FD-7A06-2084-C05C-497EE531A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34F512B-9C9B-AF6D-B914-074CCD8AF4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393A90C-E561-84BB-94D7-7730BCDB56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20C3215-D193-951D-9C7C-DC9E04380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2A4E308-BBA5-AAAF-106A-4124FF9E0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553289-44C6-22F1-4862-3B0F8478C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475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08EF877-6F67-E2AF-67D2-C9A5BD8D6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A156D9E-1682-53CC-BB3A-D160634B0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892FB3C-B008-1F0E-9F5A-CEE25EBDAC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749F4-56C5-4D9F-B870-B9CB2A25FD90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7392B8-320C-FF06-B6EF-4FA074811A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8F802D8-D86A-56BA-04FB-25DB2B9C09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A3F7B-6F1E-4CAF-A022-E63493EB3D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2426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éo 4" descr="Une image contenant plante, toile, décoré, fermer&#10;&#10;Description générée automatiquement">
            <a:extLst>
              <a:ext uri="{FF2B5EF4-FFF2-40B4-BE49-F238E27FC236}">
                <a16:creationId xmlns:a16="http://schemas.microsoft.com/office/drawing/2014/main" id="{71B0F784-A7C5-E49B-C947-93A07B54CB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EC594A3-A024-AC56-35D3-B286B299E4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sz="5200" dirty="0">
                <a:solidFill>
                  <a:srgbClr val="FFFFFF"/>
                </a:solidFill>
              </a:rPr>
              <a:t>Présentation sécurité HTTPS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8E1E571-AA84-72E4-ED03-1D97D352F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Axel &amp; Matthieu</a:t>
            </a:r>
          </a:p>
        </p:txBody>
      </p:sp>
    </p:spTree>
    <p:extLst>
      <p:ext uri="{BB962C8B-B14F-4D97-AF65-F5344CB8AC3E}">
        <p14:creationId xmlns:p14="http://schemas.microsoft.com/office/powerpoint/2010/main" val="334257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068617-5B43-AADA-8245-5DFCBA5FC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Flux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562542AD-F8AF-2502-8D23-6461D0FF0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703" y="2399072"/>
            <a:ext cx="7977417" cy="409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02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068617-5B43-AADA-8245-5DFCBA5FC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Erreur</a:t>
            </a:r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dans les </a:t>
            </a:r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navigateurs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04DDA686-7C7F-84F8-091C-E5E01D030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061" y="2576613"/>
            <a:ext cx="8731877" cy="4159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8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068617-5B43-AADA-8245-5DFCBA5FC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Modèle</a:t>
            </a:r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hiérarchique</a:t>
            </a:r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des </a:t>
            </a:r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certificats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>
            <a:extLst>
              <a:ext uri="{FF2B5EF4-FFF2-40B4-BE49-F238E27FC236}">
                <a16:creationId xmlns:a16="http://schemas.microsoft.com/office/drawing/2014/main" id="{BC3D4A19-BB31-9A48-DB57-1FD434C04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620" y="2427541"/>
            <a:ext cx="5361660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204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068617-5B43-AADA-8245-5DFCBA5FC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Entités</a:t>
            </a:r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basiques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57953FD7-A41A-531A-ED9A-6396B48B87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467" y="2298654"/>
            <a:ext cx="6731890" cy="434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79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068617-5B43-AADA-8245-5DFCBA5FC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Certificat</a:t>
            </a:r>
            <a:r>
              <a:rPr lang="en-US" sz="5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present sur le site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E7DB03FB-1547-9D50-613A-1615D701C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460" y="2298654"/>
            <a:ext cx="3607080" cy="438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24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068617-5B43-AADA-8245-5DFCBA5FC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Démonstration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C23B964A-3521-9586-E41E-23E4DC799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8763" y="2340969"/>
            <a:ext cx="8154473" cy="431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0418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23</Words>
  <Application>Microsoft Office PowerPoint</Application>
  <PresentationFormat>Grand écran</PresentationFormat>
  <Paragraphs>8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sécurité HTTPS</vt:lpstr>
      <vt:lpstr>Flux</vt:lpstr>
      <vt:lpstr>Erreur dans les navigateurs</vt:lpstr>
      <vt:lpstr>Modèle hiérarchique des certificats</vt:lpstr>
      <vt:lpstr>Entités basiques</vt:lpstr>
      <vt:lpstr>Certificat present sur le site</vt:lpstr>
      <vt:lpstr>Démonstration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sécurité HTTPS</dc:title>
  <dc:creator>Axel LUNG</dc:creator>
  <cp:lastModifiedBy>Axel LUNG</cp:lastModifiedBy>
  <cp:revision>5</cp:revision>
  <dcterms:created xsi:type="dcterms:W3CDTF">2022-06-24T07:38:55Z</dcterms:created>
  <dcterms:modified xsi:type="dcterms:W3CDTF">2022-06-24T08:01:51Z</dcterms:modified>
</cp:coreProperties>
</file>

<file path=docProps/thumbnail.jpeg>
</file>